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85" r:id="rId15"/>
    <p:sldId id="287" r:id="rId16"/>
    <p:sldId id="288" r:id="rId17"/>
    <p:sldId id="289" r:id="rId18"/>
    <p:sldId id="290" r:id="rId19"/>
    <p:sldId id="291" r:id="rId20"/>
    <p:sldId id="268" r:id="rId21"/>
    <p:sldId id="269" r:id="rId22"/>
    <p:sldId id="271" r:id="rId23"/>
    <p:sldId id="272" r:id="rId24"/>
    <p:sldId id="270" r:id="rId25"/>
    <p:sldId id="273" r:id="rId26"/>
    <p:sldId id="275" r:id="rId27"/>
    <p:sldId id="274" r:id="rId28"/>
    <p:sldId id="276" r:id="rId29"/>
    <p:sldId id="277" r:id="rId30"/>
    <p:sldId id="280" r:id="rId31"/>
    <p:sldId id="284" r:id="rId32"/>
    <p:sldId id="278" r:id="rId33"/>
    <p:sldId id="279" r:id="rId34"/>
    <p:sldId id="281" r:id="rId35"/>
    <p:sldId id="282" r:id="rId36"/>
    <p:sldId id="28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276D96-43CE-4A50-9284-4F0DEE821238}" type="datetimeFigureOut">
              <a:rPr lang="ru-RU" smtClean="0"/>
              <a:pPr/>
              <a:t>13.12.2017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85DBAA-9C07-42AD-8431-F9005E4F512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00042"/>
            <a:ext cx="7858180" cy="500066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Экологический проект</a:t>
            </a:r>
            <a:br>
              <a:rPr lang="ru-RU" sz="480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«Мы друзья природы»</a:t>
            </a:r>
            <a:br>
              <a:rPr lang="ru-RU" sz="4800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4288" y="5805264"/>
            <a:ext cx="1979712" cy="1052736"/>
          </a:xfrm>
        </p:spPr>
        <p:txBody>
          <a:bodyPr>
            <a:norm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эмблема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B0B4A3"/>
              </a:clrFrom>
              <a:clrTo>
                <a:srgbClr val="B0B4A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3919728"/>
            <a:ext cx="2928958" cy="293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04665"/>
            <a:ext cx="7344815" cy="615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Материальный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деревьев, кустарников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цветов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бновление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пополнение групповых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уголков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бновление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пополнение групповых уголков экспериментирования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8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560840" cy="565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Методический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богащение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опыта педагогов через использование современных образовательных технологий и способов решения задач проекта  </a:t>
            </a:r>
            <a:endParaRPr lang="ru-RU" sz="3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ополнение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методического сопровождения экологического воспитания дошкольников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9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8424936" cy="573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Ресурсы проекта: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Уголки природы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«Огород на подоконнике» в каждой возрастной группе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Зеленая зона на участке детского сада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Парки, аллеи и скверы Санкт-Петербурга и его пригородов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Уголки </a:t>
            </a: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экспериментирования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Наглядный материал: иллюстрации, макеты, коллекции, гербарии, альбомы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Дидактический и развивающий материал (игры и пособия по экологии)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Интернет ресурсы, ЭОР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Социальное партнерство с детской библиотекой «Орбита»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Высокий профессиональный уровень педагогов ДОУ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Методическая литература по экологическому воспитанию дошкольников</a:t>
            </a:r>
            <a:endParaRPr lang="ru-RU" sz="19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34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9143999" cy="6858000"/>
        </p:xfrm>
        <a:graphic>
          <a:graphicData uri="http://schemas.openxmlformats.org/drawingml/2006/table">
            <a:tbl>
              <a:tblPr/>
              <a:tblGrid>
                <a:gridCol w="2819755"/>
                <a:gridCol w="1797505"/>
                <a:gridCol w="1868630"/>
                <a:gridCol w="2658109"/>
              </a:tblGrid>
              <a:tr h="1082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rebuchet MS"/>
                          <a:cs typeface="Times New Roman"/>
                        </a:rPr>
                        <a:t>МЕРОПРИЯТИЕ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rebuchet MS"/>
                          <a:cs typeface="Times New Roman"/>
                        </a:rPr>
                        <a:t>УЧАСТНИКИ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rebuchet MS"/>
                          <a:cs typeface="Times New Roman"/>
                        </a:rPr>
                        <a:t>СРОКИ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rebuchet MS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rebuchet MS"/>
                          <a:cs typeface="Times New Roman"/>
                        </a:rPr>
                        <a:t>ОТВЕТСТВЕННЫЙ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Смотр экологических уголков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Все возрастные группы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сентябрь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Гусева Л.И.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37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Обновление и пополнение познавательно-экологической среды в группах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Воспитатели всех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групп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 течение года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3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Тема природы в поэзии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Подборка стихов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Все возрастные группы при участии родителей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сентябрь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май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Корчагина Д.Д.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4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Экологическая акция 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«Поможем природе!»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Times New Roman"/>
                          <a:ea typeface="Trebuchet MS"/>
                          <a:cs typeface="Times New Roman"/>
                        </a:rPr>
                        <a:t>Цель: уборка мусора и опавших листьев с территории детского сада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Воспитанники, родители, сотрудники детского сада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октябрь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rebuchet MS"/>
                          <a:cs typeface="Times New Roman"/>
                        </a:rPr>
                        <a:t>Праслова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rebuchet MS"/>
                          <a:cs typeface="Times New Roman"/>
                        </a:rPr>
                        <a:t> В.В.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-1"/>
          <a:ext cx="9144001" cy="6858000"/>
        </p:xfrm>
        <a:graphic>
          <a:graphicData uri="http://schemas.openxmlformats.org/drawingml/2006/table">
            <a:tbl>
              <a:tblPr/>
              <a:tblGrid>
                <a:gridCol w="2819756"/>
                <a:gridCol w="1797505"/>
                <a:gridCol w="1868629"/>
                <a:gridCol w="2658111"/>
              </a:tblGrid>
              <a:tr h="1367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Конкурс детских работ из природного и бросового материала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Все возрастные группы с участием родителей и воспитателей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октябрь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Корчагина Д.Д.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Экологический проект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«Жизнь дерева»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Показ экологической сказки, проведение викторины и конкурса плакатов, созданных в ходе мероприятия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Дети и воспитатели подготовительной группы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для детей среднего и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старшего возраста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Участие в районном профессиональном конкурсе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эко плакатов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 «Сбережём природу вместе»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Воспитанники и воспитатели подготовительной, старшей, средней и разновозрастной групп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4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«Начни с малого, мусор на землю не бросай»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Изготовление </a:t>
                      </a:r>
                      <a:r>
                        <a:rPr lang="ru-RU" sz="1400" dirty="0" smtClean="0">
                          <a:latin typeface="Times New Roman"/>
                          <a:ea typeface="Trebuchet MS"/>
                          <a:cs typeface="Times New Roman"/>
                        </a:rPr>
                        <a:t>листовок</a:t>
                      </a:r>
                      <a:r>
                        <a:rPr lang="ru-RU" sz="1400" baseline="0" dirty="0" smtClean="0">
                          <a:latin typeface="Times New Roman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rebuchet MS"/>
                          <a:cs typeface="Times New Roman"/>
                        </a:rPr>
                        <a:t>и </a:t>
                      </a: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расклеивания их по району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Воспитанники разновозрастной группы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декабрь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Львова С.Л.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Рязанова С.Е.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819756"/>
                <a:gridCol w="1797505"/>
                <a:gridCol w="1868629"/>
                <a:gridCol w="2658110"/>
              </a:tblGrid>
              <a:tr h="12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Изготовление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эмблемы экологического проекта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Воспитанники и воспитатели старшей и подготовительной групп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Корчагина Д.Д. 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Тематическое мероприятие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 библиотеке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«Какие экологические сказки мы знаем»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Воспитанники подготовительной группы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ноябрь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Пастухова Е.И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Показ «Сказки о глупом мышонке» С. Маршака </a:t>
                      </a:r>
                      <a:r>
                        <a:rPr lang="ru-RU" sz="1400" i="1">
                          <a:latin typeface="Times New Roman"/>
                          <a:ea typeface="Trebuchet MS"/>
                          <a:cs typeface="Times New Roman"/>
                        </a:rPr>
                        <a:t>родителям, детям детского сада и гостям детской библиотеки «Орбита»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Воспитанники и воспитатели разновозрастной группы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ноябрь, декабрь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Рязанова С.Е.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Львова С.Л.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Викторина «Мир растений»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Воспитанники и воспитатели старшей и подготовительной групп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декабрь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Корчагина Д.Д.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Экологическая акция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«Покормим птиц зимой»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Изготовление кормушек совместно с родителями и развешивание их на территории детского сада и рядом с домом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Дети всех возрастных групп, родители, воспитатели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декабрь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Корчагина Д.Д.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0094" marR="40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5154612"/>
        </p:xfrm>
        <a:graphic>
          <a:graphicData uri="http://schemas.openxmlformats.org/drawingml/2006/table">
            <a:tbl>
              <a:tblPr/>
              <a:tblGrid>
                <a:gridCol w="2819756"/>
                <a:gridCol w="1797504"/>
                <a:gridCol w="1868628"/>
                <a:gridCol w="2658112"/>
              </a:tblGrid>
              <a:tr h="147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Краткосрочный экологический проект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«Зимующие птицы нашего края. Синичкин календарь»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Дети и </a:t>
                      </a:r>
                      <a:r>
                        <a:rPr lang="ru-RU" sz="1400" dirty="0" smtClean="0">
                          <a:latin typeface="Times New Roman"/>
                          <a:ea typeface="Trebuchet MS"/>
                          <a:cs typeface="Times New Roman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rebuchet MS"/>
                          <a:cs typeface="Times New Roman"/>
                        </a:rPr>
                        <a:t>Всех</a:t>
                      </a:r>
                      <a:r>
                        <a:rPr lang="ru-RU" sz="1400" baseline="0" dirty="0" smtClean="0">
                          <a:latin typeface="Times New Roman"/>
                          <a:ea typeface="Trebuchet MS"/>
                          <a:cs typeface="Times New Roman"/>
                        </a:rPr>
                        <a:t> групп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групп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январь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Корчагина Д.Д.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Неделя экологических сказок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Все возрастные группы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Педагоги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январь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Львова С.Л.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Проект 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«Огород на подоконнике»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Все возрастные группы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февраль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Гусева Л.И.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Проект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«Маленький исследователь»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Детская исследовательская деятельность(экологические опыты и эксперименты)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Дети старшей, подготовительной и разновозрастной групп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 течение года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3999" cy="5077697"/>
        </p:xfrm>
        <a:graphic>
          <a:graphicData uri="http://schemas.openxmlformats.org/drawingml/2006/table">
            <a:tbl>
              <a:tblPr/>
              <a:tblGrid>
                <a:gridCol w="2754179"/>
                <a:gridCol w="1755702"/>
                <a:gridCol w="1825173"/>
                <a:gridCol w="2808945"/>
              </a:tblGrid>
              <a:tr h="551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Выставка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«Встречаем весну цветами»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Поделки из бумаги и бросового материала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Дети всех возрастных групп, родители, воспитатели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март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Львова С.Л.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Выставка эко плакатов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«Берегите воду!»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Дети всех возрастных групп, родители, воспитатели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март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 Львова С.Л.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Экологическая акция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«Каждой птичке по домику»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Изготовление скворечников и размещение их на деревьях нашего района.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rebuchet MS"/>
                          <a:cs typeface="Times New Roman"/>
                        </a:rPr>
                        <a:t>Дети всех возрастных групп, родители, воспитатели</a:t>
                      </a:r>
                      <a:endParaRPr lang="ru-RU" sz="140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апрель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Львова С.Л.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Петрова О.Н.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36642" marR="366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285728"/>
          <a:ext cx="8501122" cy="2857520"/>
        </p:xfrm>
        <a:graphic>
          <a:graphicData uri="http://schemas.openxmlformats.org/drawingml/2006/table">
            <a:tbl>
              <a:tblPr/>
              <a:tblGrid>
                <a:gridCol w="2621510"/>
                <a:gridCol w="1671130"/>
                <a:gridCol w="1737253"/>
                <a:gridCol w="2471229"/>
              </a:tblGrid>
              <a:tr h="2857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Традиционный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экологический проект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«Посади растение»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Посадка однолетних и многолетних </a:t>
                      </a:r>
                      <a:r>
                        <a:rPr lang="ru-RU" sz="1400" dirty="0" smtClean="0">
                          <a:latin typeface="Times New Roman"/>
                          <a:ea typeface="Trebuchet MS"/>
                          <a:cs typeface="Times New Roman"/>
                        </a:rPr>
                        <a:t>цветов в </a:t>
                      </a: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клумбы. Уход за высаженными растениями.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Фотоотчет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Воспитатели и дети всех возрастных групп, родители 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апрель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май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rebuchet MS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rebuchet MS"/>
                          <a:cs typeface="Times New Roman"/>
                        </a:rPr>
                        <a:t>Пастухова Е.И.</a:t>
                      </a:r>
                      <a:endParaRPr lang="ru-RU" sz="1400" dirty="0">
                        <a:latin typeface="Trebuchet MS"/>
                        <a:ea typeface="Trebuchet MS"/>
                        <a:cs typeface="Times New Roman"/>
                      </a:endParaRPr>
                    </a:p>
                  </a:txBody>
                  <a:tcPr marL="46554" marR="46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2233473"/>
            <a:ext cx="90011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Девиз проекта: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4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природою друзья, </a:t>
            </a:r>
            <a:endParaRPr lang="ru-RU" sz="4400" i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4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у нас – </a:t>
            </a:r>
            <a:r>
              <a:rPr lang="ru-RU" sz="4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!»</a:t>
            </a: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964488" cy="58331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ГБДОУ №10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друзья природы»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о проведённых мероприятиях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Экологическая акция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«Поможем природе!»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Цель: уборка мусора и опавших листьев с территории детского 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сада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533" y="2261045"/>
            <a:ext cx="3168352" cy="38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42" y="3893290"/>
            <a:ext cx="3111577" cy="255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714" y="1550509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338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60648"/>
            <a:ext cx="3104824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377002"/>
            <a:ext cx="403244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835" y="0"/>
            <a:ext cx="2384745" cy="409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29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981216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764704"/>
            <a:ext cx="3092129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0"/>
            <a:ext cx="2492648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479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553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43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094312" cy="2267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«Жизнь дерева»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Показ экологической сказки, проведение викторины и конкурса плакатов, созданных в ходе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мероприятия.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Цель: развития представлений о жизни дерева в разные времена го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да.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643182"/>
            <a:ext cx="628654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5029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96752"/>
            <a:ext cx="784887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649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9866"/>
            <a:ext cx="3904112" cy="274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12518"/>
            <a:ext cx="3933756" cy="2891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50467"/>
            <a:ext cx="4338924" cy="31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0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4" y="3057817"/>
            <a:ext cx="4294136" cy="341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2602"/>
            <a:ext cx="4392488" cy="289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9688177">
            <a:off x="476093" y="-228396"/>
            <a:ext cx="7710522" cy="98342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Победители!!!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5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2724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районном профессиональном конкурсе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 плакатов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«Сбережём природу вместе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748883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270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69331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Координаторы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проекта: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Пастухова Е.И.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Петрова О.Н.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3200" b="0" baseline="0" dirty="0" smtClean="0">
                <a:latin typeface="Times New Roman" pitchFamily="18" charset="0"/>
                <a:cs typeface="Times New Roman" pitchFamily="18" charset="0"/>
              </a:rPr>
              <a:t>Корчагина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 Д.Д.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Львова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С.Л.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           Рогова Т.А.</a:t>
            </a:r>
            <a:endParaRPr kumimoji="0" lang="ru-RU" sz="32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7" y="908720"/>
            <a:ext cx="8284412" cy="509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578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IvBmDlSByS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6437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6984776" cy="453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42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21431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Акция: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бросайте мусор»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внимание детей и взрослых к соблюдению чистоты и порядка в нашем городе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992"/>
            <a:ext cx="2704691" cy="290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150" y="2228867"/>
            <a:ext cx="3471850" cy="462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717032"/>
            <a:ext cx="285978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479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41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Уважаемые коллеги!!!</a:t>
            </a:r>
            <a:br>
              <a:rPr lang="ru-RU" dirty="0" smtClean="0"/>
            </a:br>
            <a:r>
              <a:rPr lang="ru-RU" dirty="0" smtClean="0"/>
              <a:t>Ждём от Вас предложений и идей!!!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08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11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34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268760"/>
            <a:ext cx="842493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пециалисты;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партнёр: детская библиотека «Орбита»</a:t>
            </a:r>
          </a:p>
          <a:p>
            <a:r>
              <a:rPr lang="ru-RU" sz="3200" b="1" dirty="0"/>
              <a:t> </a:t>
            </a:r>
            <a:endParaRPr lang="ru-RU" sz="3200" dirty="0"/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28662" y="593151"/>
            <a:ext cx="7747794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нового культурного образа ДОУ, ориентированного на активное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детьми навыков экологической культуры и повышение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грамотности всех субъектов образовательного процесса.</a:t>
            </a:r>
          </a:p>
          <a:p>
            <a:pPr algn="ctr"/>
            <a:r>
              <a:rPr lang="ru-RU" sz="3200" dirty="0"/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228975"/>
            <a:ext cx="7854950" cy="1752600"/>
          </a:xfrm>
        </p:spPr>
        <p:txBody>
          <a:bodyPr>
            <a:normAutofit/>
          </a:bodyPr>
          <a:lstStyle/>
          <a:p>
            <a:pPr marR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ru-RU" sz="32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76672"/>
            <a:ext cx="8352928" cy="683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36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создать экологически благоприятную среду на территории ДОУ;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формировать активную жизненную позицию и экологическую культуру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   воспитанников </a:t>
            </a:r>
            <a:r>
              <a:rPr lang="ru-RU" sz="32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на основе: </a:t>
            </a:r>
            <a:endParaRPr lang="ru-RU" sz="2800" i="1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воспитания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нравственного развития личности ребенка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44824"/>
            <a:ext cx="7272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задачи экологического воспитания в совместной деятельности детей, родителей и педагогического коллектива, а также в рамках социального партнёрства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4444"/>
            <a:ext cx="849694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Этапы проекта</a:t>
            </a:r>
            <a:r>
              <a:rPr lang="ru-RU" sz="36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1-й—</a:t>
            </a:r>
            <a:r>
              <a:rPr lang="ru-RU" sz="40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подготовительный</a:t>
            </a:r>
            <a:endParaRPr lang="ru-RU" sz="40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2-й —</a:t>
            </a:r>
            <a:r>
              <a:rPr lang="ru-RU" sz="40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практический</a:t>
            </a:r>
            <a:endParaRPr lang="ru-RU" sz="40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3-й—</a:t>
            </a:r>
            <a:r>
              <a:rPr lang="ru-RU" sz="40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аналитический</a:t>
            </a:r>
            <a:endParaRPr lang="ru-RU" sz="40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4-й—з</a:t>
            </a:r>
            <a:r>
              <a:rPr lang="ru-RU" sz="4000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аключительный</a:t>
            </a:r>
            <a:endParaRPr lang="ru-RU" sz="40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6480720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Предполагаемый результат</a:t>
            </a:r>
            <a:r>
              <a:rPr lang="ru-RU" sz="3200" b="1" dirty="0" smtClean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</a:t>
            </a:r>
            <a:endParaRPr lang="ru-RU" sz="3200" b="1" dirty="0" smtClean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бразовательный</a:t>
            </a: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оспитательный</a:t>
            </a: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всех участников образовательного процесса</a:t>
            </a:r>
          </a:p>
          <a:p>
            <a:pPr marL="514350" indent="-514350" algn="just">
              <a:lnSpc>
                <a:spcPct val="115000"/>
              </a:lnSpc>
              <a:buFont typeface="+mj-lt"/>
              <a:buAutoNum type="arabicPeriod"/>
            </a:pPr>
            <a:endParaRPr lang="ru-RU" sz="3200" dirty="0"/>
          </a:p>
          <a:p>
            <a:pPr marL="514350" indent="-514350" algn="just">
              <a:lnSpc>
                <a:spcPct val="115000"/>
              </a:lnSpc>
              <a:buFont typeface="+mj-lt"/>
              <a:buAutoNum type="arabicPeriod"/>
            </a:pPr>
            <a:endParaRPr lang="ru-RU" sz="32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6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5908</TotalTime>
  <Words>771</Words>
  <Application>Microsoft Office PowerPoint</Application>
  <PresentationFormat>Экран (4:3)</PresentationFormat>
  <Paragraphs>319</Paragraphs>
  <Slides>36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Экологический проект «Мы друзья природы»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План реализации проекта</vt:lpstr>
      <vt:lpstr>Слайд 14</vt:lpstr>
      <vt:lpstr>Слайд 15</vt:lpstr>
      <vt:lpstr>Слайд 16</vt:lpstr>
      <vt:lpstr>Слайд 17</vt:lpstr>
      <vt:lpstr>Слайд 18</vt:lpstr>
      <vt:lpstr>Слайд 19</vt:lpstr>
      <vt:lpstr>Экологический проект ГБДОУ №10  «Мы друзья природы»  Фотоотчёт о проведённых мероприятиях   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Победители!!!</vt:lpstr>
      <vt:lpstr>Участие в районном профессиональном конкурсе  эко плакатов  «Сбережём природу вместе»   </vt:lpstr>
      <vt:lpstr>Слайд 30</vt:lpstr>
      <vt:lpstr>Слайд 31</vt:lpstr>
      <vt:lpstr>Слайд 32</vt:lpstr>
      <vt:lpstr>     Акция: «Не бросайте мусор»  Цель: привлечь внимание детей и взрослых к соблюдению чистоты и порядка в нашем городе</vt:lpstr>
      <vt:lpstr>  Уважаемые коллеги!!! Ждём от Вас предложений и идей!!!  Спасибо за внимание!   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67</cp:revision>
  <dcterms:created xsi:type="dcterms:W3CDTF">2017-11-30T10:06:53Z</dcterms:created>
  <dcterms:modified xsi:type="dcterms:W3CDTF">2017-12-13T12:47:18Z</dcterms:modified>
</cp:coreProperties>
</file>